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47FDE5E-9CF7-42FE-B83C-5363E8E0AA34}">
  <a:tblStyle styleId="{B47FDE5E-9CF7-42FE-B83C-5363E8E0A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1498e5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1498e5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f1498e5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f1498e5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1498e5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f1498e5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1498e5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1498e5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1498e5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1498e5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ef34b2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bef34b2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ff9bbdf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ff9bb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SECOND REVIEW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Submitted by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N. Dhanush		2016103021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G. Santhosh		2016103057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Guide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{B47FDE5E-9CF7-42FE-B83C-5363E8E0AA34}</a:tableStyleId>
              </a:tblPr>
              <a:tblGrid>
                <a:gridCol w="2572325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16830" l="0" r="0" t="21744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Add listener to that event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Get the list of redirects from listener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	Send the list of redirects to content script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load redirect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is fully loaded 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URL from the tab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HTML content from innerHTML tag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redirection list from background script</a:t>
            </a:r>
            <a:endParaRPr i="1" sz="1800">
              <a:solidFill>
                <a:srgbClr val="000000"/>
              </a:solidFill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them to the background process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22417" l="0" r="0" t="22379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page address is in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content to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results from phish detector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phish is FALSE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the GREEN signal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Send the RED signal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Send  content to target identifier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target is found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Else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No target matched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OUTLINE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910850" y="1571775"/>
            <a:ext cx="53223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page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for the URL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Load the saved random forest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Publish the result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indiscernibility matrix M(A)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Reduce M using absorption laws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 - number of non-empty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Initialise all fields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all fields</a:t>
            </a:r>
            <a:endParaRPr i="1" sz="1800">
              <a:solidFill>
                <a:srgbClr val="000000"/>
              </a:solidFill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Compute fields using formulas R=SUT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For each record in dataset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fuzzy set feature values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Create an arff file to save results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Done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Train the dataset with at least 7 splits as random forest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Save the model as pkl file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Remove all href tags in page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Get the hash value for page content 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Compare with values in hash 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If match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Display target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Else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	No target found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Begin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Input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Calculate all the function boxes and store those values.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input, right shifted by 32 bits, into output.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the function boxes.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(Input H + Ch + ( (Wt+Kt) AND 2^31 ) ) AND 2^31 As mod1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(sum1 + mod1) AND 2^31 as mod2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(d + mod2) AND 2^31 into output E 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(MA + mod2) AND 2^31 as mod3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Store (sum0 + mod3) AND 2^31 into output A</a:t>
            </a:r>
            <a:endParaRPr i="1"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Output is an array 8 items long where each item is 32 bits.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End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Begin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is phish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Change icon to red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warning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If site has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target link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	Display no target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Else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Change icon to green</a:t>
            </a:r>
            <a:endParaRPr i="1"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	Display safe to proceed message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000000"/>
                </a:solidFill>
              </a:rPr>
              <a:t>End</a:t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URL JS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tablink = tab.url;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//Retrieve Page content PHP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$site=$_POST['url'];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$html = file_get_contents($site);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</a:t>
            </a:r>
            <a:r>
              <a:rPr b="1" lang="en" sz="3000">
                <a:solidFill>
                  <a:srgbClr val="000000"/>
                </a:solidFill>
              </a:rPr>
              <a:t>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//URL path item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url: pathItem.url,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status: pathItem.status_line,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redirect_type: pathItem.redirect_type,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redirect_url: pathItem.redirect_url,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meta_timer: pathItem.meta_timer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selector = RoughSetsSelector()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X_selected = selector.fit(X, y).transform(X)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WITHOUT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199" r="189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WITH FEATURE SELECTION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//create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clf4=RandomForestClassifier(min_samples_split=7)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clf4.fit(features_train, labels_train)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//save the model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joblib.dump(clf4, 'classifier/random_forest.pkl', compress=9)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//feature weightage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importances = clf4.feature_importances_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//confusion matrix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print metrics.confusion_matrix(labels_test, pred4)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TARGET IDENTIFIER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tags1 = get_tags(lxml.html.parse(path1))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tags2 = get_tags(lxml.html.parse(path2))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 = difflib.SequenceMatcher()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diff.set_seq1(tags1)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diff.set_seq2(tags2)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	params['url'] = url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r</a:t>
            </a:r>
            <a:r>
              <a:rPr i="1" lang="en" sz="1800">
                <a:solidFill>
                  <a:srgbClr val="000000"/>
                </a:solidFill>
              </a:rPr>
              <a:t>esponse=requests.get(url, headers=headers, params=params)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</a:t>
            </a:r>
            <a:r>
              <a:rPr b="1" lang="en" sz="3000">
                <a:solidFill>
                  <a:srgbClr val="000000"/>
                </a:solidFill>
              </a:rPr>
              <a:t>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//insert into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white_list_file=open('whitelist.txt', "a+")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white_list_file.write(url)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//search whitelist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white_list_file = open('whitelist.txt').read()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white_list = white_list_file.split('\n')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if url in white_list:</a:t>
            </a:r>
            <a:endParaRPr i="1" sz="1800">
              <a:solidFill>
                <a:srgbClr val="000000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#url is safe</a:t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DISPATCHER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/>
          <p:nvPr>
            <p:ph idx="1" type="subTitle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test.py $site 2&gt;&amp;1 ");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echo $decision;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//temporal resilience</a:t>
            </a:r>
            <a:endParaRPr i="1" sz="18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$decision=exec("python scrape.py single-sites.json 1 data");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OUTPUT UI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</a:t>
            </a:r>
            <a:r>
              <a:rPr b="1" lang="en" sz="3000">
                <a:solidFill>
                  <a:srgbClr val="000000"/>
                </a:solidFill>
              </a:rPr>
              <a:t>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SAFE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PHISHING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0" name="Google Shape;3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WRONG</a:t>
            </a:r>
            <a:r>
              <a:rPr b="1" lang="en" sz="3000">
                <a:solidFill>
                  <a:srgbClr val="000000"/>
                </a:solidFill>
              </a:rPr>
              <a:t> HTML CONTENT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336" name="Google Shape;33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EVALUATION METRICS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342" name="Google Shape;342;p60"/>
          <p:cNvSpPr txBox="1"/>
          <p:nvPr>
            <p:ph idx="1" type="subTitle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48" name="Google Shape;348;p61"/>
          <p:cNvSpPr txBox="1"/>
          <p:nvPr>
            <p:ph idx="1" type="subTitle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indent="-3429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FUZZY ROUGH SET FEATURE SELECTION TO ENHANCE PHISHING ATTACK DETECTION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